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>
        <p:scale>
          <a:sx n="54" d="100"/>
          <a:sy n="54" d="100"/>
        </p:scale>
        <p:origin x="3360" y="1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tiff>
</file>

<file path=ppt/media/image6.jp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5D4DE-4A75-F444-A0F0-B34E3890D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D33C57-3701-4E4A-8130-4C03189B29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F2795-A34E-3543-BC5B-CBF7FEC0C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7805A-1500-FC44-8079-C8D05182F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23C78-B284-884E-9B5E-6BDAF04E8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56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00E06-B6EA-3F42-90AB-ABF903E0B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1C267-8851-8148-967F-F4B91D0D16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A7FC4-E2DF-6B46-8D18-4F0595E61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6652E-FC07-8B46-A69A-CDA6D6EE8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4598B-0E0C-A040-A01A-7A6639809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010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EBE8F7-E18B-5E44-ADDF-D65307461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43A050-5260-0E4E-B32B-665BD9646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E8960-2052-9743-A511-E330F1C70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1A7BA-03AC-164F-932D-2B6CC3B8D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B3773-6313-3A41-9022-8FC108B5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727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0A221-82C8-C040-AB46-3016A6F59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53A65-604A-7340-B382-8C0C7929B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82639-6272-C349-BCB3-A6CE5180E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6EEAA-BE65-7544-816B-39BB413BA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747DF-BB56-414E-83C6-FCE52A4C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15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93D2B-2F2E-A542-B425-2857AA272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A4F05-D91F-8C47-A090-A50690272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5A0AE-FDB0-2E45-83D5-35A10F4C3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A5422-DC6A-7C42-B81E-D877649E2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12069-F10B-E244-89C8-E1A89D9B4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19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A7BA0-E852-FA4F-90C6-3D36270CC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98967-032C-224F-88FE-18CB69D263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EB4BC-E0F0-0948-B8F2-CEE6DB1F97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8CD0A8-1A58-A24D-91A4-1BACAD635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0F7AF8-9D77-D943-9D93-467438CD4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BE076-F806-B949-AE0F-B7CD979D6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674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E23C1-2790-B647-B7F4-E53EEFF79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95CDC-0F03-CC4E-AB46-14725D8C1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BCDAF0-392A-7644-94BE-B116AE050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D97E20-DAA6-B44B-93CE-C894D0F9FF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E57B3F-05AF-9741-97E8-525E07801C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7B5C75-B2CE-6C4D-92B5-D4C089FCE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1CE1A5-65A6-C04D-9389-68B69364B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7ED272-4FDF-5042-A964-B8D2B1EF1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61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66E44-EA6E-DE4B-9D3B-C7E146B6C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94E313-48FA-F747-8BAC-715BB79AF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13EB9B-AF72-AA4D-8585-AD6DBA3C9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8883F8-D8D9-FB42-840D-892C976C3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77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280512-AB82-1242-A5D6-D8A1E5086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A36AE0-D85B-CF4F-9B07-FC8D5D62C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CF578-DF5B-9E4B-8C79-3A7601540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661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E20FC-6C4F-9D42-8C25-C6728C19E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5E22C-D98B-EB40-82C9-E219C1B9F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8E2259-E9BE-6C4E-8CFF-44FE6E2832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B43C85-1FDC-6D4A-AC7E-1F01189B2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CD2B2-0C84-2944-86DA-BF967B652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5D810-10C7-CD4E-97EE-F723F0D68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0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1B50C-479C-7D47-85BA-3503C05B7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420527-FF61-FD4C-A58E-D3D1C807E2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9C8241-1B57-0843-ACAB-2B1FF9C5C2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A9F49-97D4-4A46-9E1E-B46B3FD7B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B9BC13-8AD6-8946-A8D1-58433DC30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7356B8-8EBA-1341-A41C-3BEEA3ECE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2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342CD-94B7-F846-BBDB-003014C84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D7759-B621-0C46-88FA-CA8974AF5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0BB17-CD3E-9245-806E-68F1B69FE4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6B588-073C-6844-A644-CBEACCBA2F9C}" type="datetimeFigureOut">
              <a:rPr lang="en-US" smtClean="0"/>
              <a:t>4/9/19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BB4E2-2BAB-1948-8525-C87008AFB6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40FC-A1F2-E34B-B9D6-5B7B9C1AA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454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F33A09-BCD8-F146-85B9-7243F74B1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566471" flipH="1">
            <a:off x="4188102" y="592836"/>
            <a:ext cx="4747057" cy="51231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9B104B-22DF-224A-B90B-2C40BEE2250B}"/>
              </a:ext>
            </a:extLst>
          </p:cNvPr>
          <p:cNvSpPr txBox="1"/>
          <p:nvPr/>
        </p:nvSpPr>
        <p:spPr>
          <a:xfrm>
            <a:off x="7542308" y="2235437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85B477-E2B2-2144-B165-079EBD0B68E1}"/>
              </a:ext>
            </a:extLst>
          </p:cNvPr>
          <p:cNvSpPr txBox="1"/>
          <p:nvPr/>
        </p:nvSpPr>
        <p:spPr>
          <a:xfrm>
            <a:off x="7242763" y="297641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5012ED-6064-D241-AC3D-8826D7016DBE}"/>
              </a:ext>
            </a:extLst>
          </p:cNvPr>
          <p:cNvSpPr txBox="1"/>
          <p:nvPr/>
        </p:nvSpPr>
        <p:spPr>
          <a:xfrm>
            <a:off x="7738836" y="1650662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BEA55D-2632-D240-908C-0DCD2395CC9C}"/>
              </a:ext>
            </a:extLst>
          </p:cNvPr>
          <p:cNvSpPr txBox="1"/>
          <p:nvPr/>
        </p:nvSpPr>
        <p:spPr>
          <a:xfrm>
            <a:off x="7942759" y="1051847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820182-77CD-9744-B2AE-7CEA27FEFD64}"/>
              </a:ext>
            </a:extLst>
          </p:cNvPr>
          <p:cNvSpPr txBox="1"/>
          <p:nvPr/>
        </p:nvSpPr>
        <p:spPr>
          <a:xfrm>
            <a:off x="6776947" y="1943049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088E3E-6DDB-F248-9D7D-366A6360D21A}"/>
              </a:ext>
            </a:extLst>
          </p:cNvPr>
          <p:cNvSpPr txBox="1"/>
          <p:nvPr/>
        </p:nvSpPr>
        <p:spPr>
          <a:xfrm>
            <a:off x="6580419" y="284422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A4F9A8-6390-C64C-B614-618B90195E1F}"/>
              </a:ext>
            </a:extLst>
          </p:cNvPr>
          <p:cNvSpPr txBox="1"/>
          <p:nvPr/>
        </p:nvSpPr>
        <p:spPr>
          <a:xfrm>
            <a:off x="6973475" y="1200073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CF3FE4-73E1-1B4D-A95D-8D01DF7512AC}"/>
              </a:ext>
            </a:extLst>
          </p:cNvPr>
          <p:cNvSpPr txBox="1"/>
          <p:nvPr/>
        </p:nvSpPr>
        <p:spPr>
          <a:xfrm>
            <a:off x="7076899" y="47445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71F4F5-FD95-3D46-9AF2-77573313156C}"/>
              </a:ext>
            </a:extLst>
          </p:cNvPr>
          <p:cNvSpPr txBox="1"/>
          <p:nvPr/>
        </p:nvSpPr>
        <p:spPr>
          <a:xfrm>
            <a:off x="5093156" y="2159688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C9FC6-3AD3-654E-8BD5-534ECDD4ED6C}"/>
              </a:ext>
            </a:extLst>
          </p:cNvPr>
          <p:cNvSpPr txBox="1"/>
          <p:nvPr/>
        </p:nvSpPr>
        <p:spPr>
          <a:xfrm>
            <a:off x="5381964" y="2744463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38E064-3831-074A-A543-F0886EA873CC}"/>
              </a:ext>
            </a:extLst>
          </p:cNvPr>
          <p:cNvSpPr txBox="1"/>
          <p:nvPr/>
        </p:nvSpPr>
        <p:spPr>
          <a:xfrm>
            <a:off x="5005267" y="1784848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5B23A2-4E50-B241-B388-7E5545CAF0EB}"/>
              </a:ext>
            </a:extLst>
          </p:cNvPr>
          <p:cNvSpPr txBox="1"/>
          <p:nvPr/>
        </p:nvSpPr>
        <p:spPr>
          <a:xfrm>
            <a:off x="4792432" y="130504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FEF1E8-6556-FD4F-904B-ACC683A07765}"/>
              </a:ext>
            </a:extLst>
          </p:cNvPr>
          <p:cNvSpPr txBox="1"/>
          <p:nvPr/>
        </p:nvSpPr>
        <p:spPr>
          <a:xfrm>
            <a:off x="5909129" y="1943049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D39437-5A46-1341-A56A-779D73600723}"/>
              </a:ext>
            </a:extLst>
          </p:cNvPr>
          <p:cNvSpPr txBox="1"/>
          <p:nvPr/>
        </p:nvSpPr>
        <p:spPr>
          <a:xfrm>
            <a:off x="5907444" y="2684028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ABC4D2-DEC8-EB44-BFF3-C4DE5D2A6022}"/>
              </a:ext>
            </a:extLst>
          </p:cNvPr>
          <p:cNvSpPr txBox="1"/>
          <p:nvPr/>
        </p:nvSpPr>
        <p:spPr>
          <a:xfrm>
            <a:off x="5910432" y="1253854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7E4076-3190-324D-8D46-C2101D7055F8}"/>
              </a:ext>
            </a:extLst>
          </p:cNvPr>
          <p:cNvSpPr txBox="1"/>
          <p:nvPr/>
        </p:nvSpPr>
        <p:spPr>
          <a:xfrm>
            <a:off x="5978972" y="697618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B52920-ED77-7845-B338-DF3BC8244385}"/>
              </a:ext>
            </a:extLst>
          </p:cNvPr>
          <p:cNvSpPr txBox="1"/>
          <p:nvPr/>
        </p:nvSpPr>
        <p:spPr>
          <a:xfrm>
            <a:off x="7530445" y="413142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84702A-63E5-F740-9116-B4F22CFFF6AA}"/>
              </a:ext>
            </a:extLst>
          </p:cNvPr>
          <p:cNvSpPr txBox="1"/>
          <p:nvPr/>
        </p:nvSpPr>
        <p:spPr>
          <a:xfrm>
            <a:off x="6712277" y="4985504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53F690B-EE31-F444-B185-8865C8D4FFF0}"/>
              </a:ext>
            </a:extLst>
          </p:cNvPr>
          <p:cNvSpPr txBox="1"/>
          <p:nvPr/>
        </p:nvSpPr>
        <p:spPr>
          <a:xfrm>
            <a:off x="7951236" y="353260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18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F7F257-3C1E-A449-97AF-66B8B7916A89}"/>
              </a:ext>
            </a:extLst>
          </p:cNvPr>
          <p:cNvSpPr txBox="1"/>
          <p:nvPr/>
        </p:nvSpPr>
        <p:spPr>
          <a:xfrm>
            <a:off x="8475774" y="293686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</a:t>
            </a:r>
          </a:p>
        </p:txBody>
      </p:sp>
      <p:pic>
        <p:nvPicPr>
          <p:cNvPr id="26" name="Picture 25" descr="A close up of a logo&#10;&#10;Description automatically generated">
            <a:extLst>
              <a:ext uri="{FF2B5EF4-FFF2-40B4-BE49-F238E27FC236}">
                <a16:creationId xmlns:a16="http://schemas.microsoft.com/office/drawing/2014/main" id="{48BD2623-6CFF-9140-A59E-E225C570A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182" y="757642"/>
            <a:ext cx="1008184" cy="105223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936F7-81DE-414E-9963-F2B3EE3E7BD8}"/>
              </a:ext>
            </a:extLst>
          </p:cNvPr>
          <p:cNvSpPr txBox="1"/>
          <p:nvPr/>
        </p:nvSpPr>
        <p:spPr>
          <a:xfrm>
            <a:off x="6476223" y="362247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</a:t>
            </a:r>
          </a:p>
        </p:txBody>
      </p:sp>
      <p:pic>
        <p:nvPicPr>
          <p:cNvPr id="29" name="Picture 28" descr="A close up of a logo&#10;&#10;Description automatically generated">
            <a:extLst>
              <a:ext uri="{FF2B5EF4-FFF2-40B4-BE49-F238E27FC236}">
                <a16:creationId xmlns:a16="http://schemas.microsoft.com/office/drawing/2014/main" id="{528FE224-C00E-544F-BE86-E3FD951BE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1613" y="699920"/>
            <a:ext cx="1004479" cy="1048364"/>
          </a:xfrm>
          <a:prstGeom prst="rect">
            <a:avLst/>
          </a:prstGeom>
        </p:spPr>
      </p:pic>
      <p:pic>
        <p:nvPicPr>
          <p:cNvPr id="3" name="Picture 2" descr="A picture containing object&#10;&#10;Description automatically generated">
            <a:extLst>
              <a:ext uri="{FF2B5EF4-FFF2-40B4-BE49-F238E27FC236}">
                <a16:creationId xmlns:a16="http://schemas.microsoft.com/office/drawing/2014/main" id="{9CC4C519-14F4-1B43-B45F-2061C52C21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14" y="2305981"/>
            <a:ext cx="3835965" cy="125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1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010BD6-ADB7-5345-9294-719D5FE36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76" t="6091" r="11767" b="8224"/>
          <a:stretch/>
        </p:blipFill>
        <p:spPr>
          <a:xfrm>
            <a:off x="6223837" y="682583"/>
            <a:ext cx="3677408" cy="51127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341FC9-E616-3546-AE0A-DA2118C15427}"/>
              </a:ext>
            </a:extLst>
          </p:cNvPr>
          <p:cNvSpPr txBox="1"/>
          <p:nvPr/>
        </p:nvSpPr>
        <p:spPr>
          <a:xfrm>
            <a:off x="7003645" y="5795318"/>
            <a:ext cx="18772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OpenPose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6889C1-93EC-9547-BF87-B6DE9466DF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566471" flipH="1">
            <a:off x="1067831" y="975895"/>
            <a:ext cx="4747057" cy="51231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88B66E-A1FB-6049-9A5B-B4E989F79848}"/>
              </a:ext>
            </a:extLst>
          </p:cNvPr>
          <p:cNvSpPr txBox="1"/>
          <p:nvPr/>
        </p:nvSpPr>
        <p:spPr>
          <a:xfrm>
            <a:off x="4422037" y="261849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938AE50-1E97-0148-98CB-68F3932A09A6}"/>
              </a:ext>
            </a:extLst>
          </p:cNvPr>
          <p:cNvSpPr txBox="1"/>
          <p:nvPr/>
        </p:nvSpPr>
        <p:spPr>
          <a:xfrm>
            <a:off x="4122492" y="335947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683F09-8A2E-0545-89E4-61914A9403EB}"/>
              </a:ext>
            </a:extLst>
          </p:cNvPr>
          <p:cNvSpPr txBox="1"/>
          <p:nvPr/>
        </p:nvSpPr>
        <p:spPr>
          <a:xfrm>
            <a:off x="4618565" y="203372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7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F6BDAF-44D9-CD4F-AA35-A076CD0B02DF}"/>
              </a:ext>
            </a:extLst>
          </p:cNvPr>
          <p:cNvSpPr txBox="1"/>
          <p:nvPr/>
        </p:nvSpPr>
        <p:spPr>
          <a:xfrm>
            <a:off x="4822488" y="143490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8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31CEE2-F4D1-1845-BDE8-932504403C8A}"/>
              </a:ext>
            </a:extLst>
          </p:cNvPr>
          <p:cNvSpPr txBox="1"/>
          <p:nvPr/>
        </p:nvSpPr>
        <p:spPr>
          <a:xfrm>
            <a:off x="3656676" y="2326108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0BA65C-3990-3E47-A002-051AD40D5406}"/>
              </a:ext>
            </a:extLst>
          </p:cNvPr>
          <p:cNvSpPr txBox="1"/>
          <p:nvPr/>
        </p:nvSpPr>
        <p:spPr>
          <a:xfrm>
            <a:off x="3460148" y="3227284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D0C3B24-4884-A647-AC7E-300C83CCF991}"/>
              </a:ext>
            </a:extLst>
          </p:cNvPr>
          <p:cNvSpPr txBox="1"/>
          <p:nvPr/>
        </p:nvSpPr>
        <p:spPr>
          <a:xfrm>
            <a:off x="3853204" y="1583132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34305E-FF9E-F140-87DB-D6C2B2B0453D}"/>
              </a:ext>
            </a:extLst>
          </p:cNvPr>
          <p:cNvSpPr txBox="1"/>
          <p:nvPr/>
        </p:nvSpPr>
        <p:spPr>
          <a:xfrm>
            <a:off x="3956628" y="857510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DA4B64-0F2D-9148-8DC6-BC5AF02EFA4D}"/>
              </a:ext>
            </a:extLst>
          </p:cNvPr>
          <p:cNvSpPr txBox="1"/>
          <p:nvPr/>
        </p:nvSpPr>
        <p:spPr>
          <a:xfrm>
            <a:off x="1972885" y="2542747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974921-6CF1-5E4E-B359-003F6C6F5E99}"/>
              </a:ext>
            </a:extLst>
          </p:cNvPr>
          <p:cNvSpPr txBox="1"/>
          <p:nvPr/>
        </p:nvSpPr>
        <p:spPr>
          <a:xfrm>
            <a:off x="2261693" y="3127522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46409D-EB97-A448-8E44-B3ABC9A02E82}"/>
              </a:ext>
            </a:extLst>
          </p:cNvPr>
          <p:cNvSpPr txBox="1"/>
          <p:nvPr/>
        </p:nvSpPr>
        <p:spPr>
          <a:xfrm>
            <a:off x="1884996" y="2167907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846C719-362E-C845-959F-4DA95305E75C}"/>
              </a:ext>
            </a:extLst>
          </p:cNvPr>
          <p:cNvSpPr txBox="1"/>
          <p:nvPr/>
        </p:nvSpPr>
        <p:spPr>
          <a:xfrm>
            <a:off x="1672161" y="1688100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6D3CA0-E5B6-2140-97AC-74068F273EA9}"/>
              </a:ext>
            </a:extLst>
          </p:cNvPr>
          <p:cNvSpPr txBox="1"/>
          <p:nvPr/>
        </p:nvSpPr>
        <p:spPr>
          <a:xfrm>
            <a:off x="2788858" y="2326108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14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D5E3E3-4914-FA4C-9962-374AC1C1E3AA}"/>
              </a:ext>
            </a:extLst>
          </p:cNvPr>
          <p:cNvSpPr txBox="1"/>
          <p:nvPr/>
        </p:nvSpPr>
        <p:spPr>
          <a:xfrm>
            <a:off x="2787173" y="3067087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683BB81-DDC6-4448-B18E-0D2BB0898D94}"/>
              </a:ext>
            </a:extLst>
          </p:cNvPr>
          <p:cNvSpPr txBox="1"/>
          <p:nvPr/>
        </p:nvSpPr>
        <p:spPr>
          <a:xfrm>
            <a:off x="2790161" y="1636913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551360-F378-6A4E-BF38-E20904AA7044}"/>
              </a:ext>
            </a:extLst>
          </p:cNvPr>
          <p:cNvSpPr txBox="1"/>
          <p:nvPr/>
        </p:nvSpPr>
        <p:spPr>
          <a:xfrm>
            <a:off x="2858701" y="1080677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16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A06BC74-9863-0A40-B2ED-D2796076ED9F}"/>
              </a:ext>
            </a:extLst>
          </p:cNvPr>
          <p:cNvSpPr txBox="1"/>
          <p:nvPr/>
        </p:nvSpPr>
        <p:spPr>
          <a:xfrm>
            <a:off x="4410174" y="4514480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CF86A3-46D0-E446-BBD9-F3140E19F472}"/>
              </a:ext>
            </a:extLst>
          </p:cNvPr>
          <p:cNvSpPr txBox="1"/>
          <p:nvPr/>
        </p:nvSpPr>
        <p:spPr>
          <a:xfrm>
            <a:off x="4830965" y="391566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8F200F-2EF4-B84D-B509-1E7A19951793}"/>
              </a:ext>
            </a:extLst>
          </p:cNvPr>
          <p:cNvSpPr txBox="1"/>
          <p:nvPr/>
        </p:nvSpPr>
        <p:spPr>
          <a:xfrm>
            <a:off x="5355503" y="331992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4151153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2ECF015E-17F5-BC47-991A-E2AA7B1D19E4}"/>
              </a:ext>
            </a:extLst>
          </p:cNvPr>
          <p:cNvGrpSpPr/>
          <p:nvPr/>
        </p:nvGrpSpPr>
        <p:grpSpPr>
          <a:xfrm>
            <a:off x="6295388" y="635088"/>
            <a:ext cx="4747057" cy="5241548"/>
            <a:chOff x="5862253" y="635088"/>
            <a:chExt cx="4747057" cy="5241548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414F83E-EAFE-A841-8CBE-2DA1F0258B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566471" flipH="1">
              <a:off x="5862253" y="753473"/>
              <a:ext cx="4747057" cy="512316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3CDD403-3DD9-B643-A0F6-DC7CFECD860E}"/>
                </a:ext>
              </a:extLst>
            </p:cNvPr>
            <p:cNvSpPr txBox="1"/>
            <p:nvPr/>
          </p:nvSpPr>
          <p:spPr>
            <a:xfrm>
              <a:off x="9216459" y="2396074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6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CD9A340-0CFC-B446-8A1F-38A7D71ECEB2}"/>
                </a:ext>
              </a:extLst>
            </p:cNvPr>
            <p:cNvSpPr txBox="1"/>
            <p:nvPr/>
          </p:nvSpPr>
          <p:spPr>
            <a:xfrm>
              <a:off x="8916914" y="3137053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5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6C4A9C4-00C7-E749-9747-E80F0C693391}"/>
                </a:ext>
              </a:extLst>
            </p:cNvPr>
            <p:cNvSpPr txBox="1"/>
            <p:nvPr/>
          </p:nvSpPr>
          <p:spPr>
            <a:xfrm>
              <a:off x="9412987" y="1811299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7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7958E08-50DD-474A-B9B1-923EA4943F5F}"/>
                </a:ext>
              </a:extLst>
            </p:cNvPr>
            <p:cNvSpPr txBox="1"/>
            <p:nvPr/>
          </p:nvSpPr>
          <p:spPr>
            <a:xfrm>
              <a:off x="9616910" y="1212484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8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49B383C-3610-8947-91FB-6356864B6C36}"/>
                </a:ext>
              </a:extLst>
            </p:cNvPr>
            <p:cNvSpPr txBox="1"/>
            <p:nvPr/>
          </p:nvSpPr>
          <p:spPr>
            <a:xfrm>
              <a:off x="8451098" y="2103686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10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7012296-7936-E445-9F98-4F264705174F}"/>
                </a:ext>
              </a:extLst>
            </p:cNvPr>
            <p:cNvSpPr txBox="1"/>
            <p:nvPr/>
          </p:nvSpPr>
          <p:spPr>
            <a:xfrm>
              <a:off x="8254570" y="3004862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9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FF2EB6D-6C89-FA43-A765-A412E9EC7DC3}"/>
                </a:ext>
              </a:extLst>
            </p:cNvPr>
            <p:cNvSpPr txBox="1"/>
            <p:nvPr/>
          </p:nvSpPr>
          <p:spPr>
            <a:xfrm>
              <a:off x="8647626" y="1360710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F9A9668-EB5B-824A-AA61-27A483B5078A}"/>
                </a:ext>
              </a:extLst>
            </p:cNvPr>
            <p:cNvSpPr txBox="1"/>
            <p:nvPr/>
          </p:nvSpPr>
          <p:spPr>
            <a:xfrm>
              <a:off x="8751050" y="635088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629E4B7-E62A-AA43-9677-C8750CBCD152}"/>
                </a:ext>
              </a:extLst>
            </p:cNvPr>
            <p:cNvSpPr txBox="1"/>
            <p:nvPr/>
          </p:nvSpPr>
          <p:spPr>
            <a:xfrm>
              <a:off x="6767307" y="2320325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18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C46D655-E556-3B44-8739-5B4FC1544C68}"/>
                </a:ext>
              </a:extLst>
            </p:cNvPr>
            <p:cNvSpPr txBox="1"/>
            <p:nvPr/>
          </p:nvSpPr>
          <p:spPr>
            <a:xfrm>
              <a:off x="7056115" y="2905100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17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348A1CF-FAC9-524A-AE9D-E140AE1150E9}"/>
                </a:ext>
              </a:extLst>
            </p:cNvPr>
            <p:cNvSpPr txBox="1"/>
            <p:nvPr/>
          </p:nvSpPr>
          <p:spPr>
            <a:xfrm>
              <a:off x="6679418" y="1945485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19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7DB6217-9924-8947-A8B7-6A1947EF67C9}"/>
                </a:ext>
              </a:extLst>
            </p:cNvPr>
            <p:cNvSpPr txBox="1"/>
            <p:nvPr/>
          </p:nvSpPr>
          <p:spPr>
            <a:xfrm>
              <a:off x="6466583" y="1465678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20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3CCDB3B-99CA-0F48-A457-A2D435887A17}"/>
                </a:ext>
              </a:extLst>
            </p:cNvPr>
            <p:cNvSpPr txBox="1"/>
            <p:nvPr/>
          </p:nvSpPr>
          <p:spPr>
            <a:xfrm>
              <a:off x="7583280" y="2103686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14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D8E4F4E-C1B1-8940-8580-AB04C9356C14}"/>
                </a:ext>
              </a:extLst>
            </p:cNvPr>
            <p:cNvSpPr txBox="1"/>
            <p:nvPr/>
          </p:nvSpPr>
          <p:spPr>
            <a:xfrm>
              <a:off x="7581595" y="2844665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61D669D-D2AB-3346-A807-5352AD5376BF}"/>
                </a:ext>
              </a:extLst>
            </p:cNvPr>
            <p:cNvSpPr txBox="1"/>
            <p:nvPr/>
          </p:nvSpPr>
          <p:spPr>
            <a:xfrm>
              <a:off x="7584583" y="1414491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15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53985C2-383D-0D4C-AEC5-BA395C4494AE}"/>
                </a:ext>
              </a:extLst>
            </p:cNvPr>
            <p:cNvSpPr txBox="1"/>
            <p:nvPr/>
          </p:nvSpPr>
          <p:spPr>
            <a:xfrm>
              <a:off x="7653123" y="858255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16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E93FC6B-473E-7A44-AF75-843691C441CA}"/>
                </a:ext>
              </a:extLst>
            </p:cNvPr>
            <p:cNvSpPr txBox="1"/>
            <p:nvPr/>
          </p:nvSpPr>
          <p:spPr>
            <a:xfrm>
              <a:off x="9204596" y="4292058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0C90B43-B253-0D49-9F3D-A4560828F7A3}"/>
                </a:ext>
              </a:extLst>
            </p:cNvPr>
            <p:cNvSpPr txBox="1"/>
            <p:nvPr/>
          </p:nvSpPr>
          <p:spPr>
            <a:xfrm>
              <a:off x="9625387" y="3693243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3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54D04E2-FF44-2C4C-9C37-84EE3963EF79}"/>
                </a:ext>
              </a:extLst>
            </p:cNvPr>
            <p:cNvSpPr txBox="1"/>
            <p:nvPr/>
          </p:nvSpPr>
          <p:spPr>
            <a:xfrm>
              <a:off x="10149925" y="3097503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4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50FE10D-FF13-C946-87C6-0242F666FBFF}"/>
              </a:ext>
            </a:extLst>
          </p:cNvPr>
          <p:cNvGrpSpPr/>
          <p:nvPr/>
        </p:nvGrpSpPr>
        <p:grpSpPr>
          <a:xfrm>
            <a:off x="177985" y="635088"/>
            <a:ext cx="4889119" cy="5241548"/>
            <a:chOff x="4188102" y="474451"/>
            <a:chExt cx="4889119" cy="5241548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EC73BB2D-232E-6D4E-9006-BA249EAD13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566471" flipH="1">
              <a:off x="4188102" y="592836"/>
              <a:ext cx="4747057" cy="5123163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4302119-B8D7-3E44-97A0-DC1930F4504C}"/>
                </a:ext>
              </a:extLst>
            </p:cNvPr>
            <p:cNvSpPr txBox="1"/>
            <p:nvPr/>
          </p:nvSpPr>
          <p:spPr>
            <a:xfrm>
              <a:off x="7542308" y="2235437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0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E5A92C2-08EE-8948-B82C-6930CA2D7FE6}"/>
                </a:ext>
              </a:extLst>
            </p:cNvPr>
            <p:cNvSpPr txBox="1"/>
            <p:nvPr/>
          </p:nvSpPr>
          <p:spPr>
            <a:xfrm>
              <a:off x="7242763" y="2976416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5723314-D8D4-2946-9201-EEFE7327DFED}"/>
                </a:ext>
              </a:extLst>
            </p:cNvPr>
            <p:cNvSpPr txBox="1"/>
            <p:nvPr/>
          </p:nvSpPr>
          <p:spPr>
            <a:xfrm>
              <a:off x="7738836" y="1650662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2E56DBB-F9FE-2E47-92B2-2458A4B9E844}"/>
                </a:ext>
              </a:extLst>
            </p:cNvPr>
            <p:cNvSpPr txBox="1"/>
            <p:nvPr/>
          </p:nvSpPr>
          <p:spPr>
            <a:xfrm>
              <a:off x="7942759" y="1051847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1385AD7-192A-6B4F-B368-526D838172BB}"/>
                </a:ext>
              </a:extLst>
            </p:cNvPr>
            <p:cNvSpPr txBox="1"/>
            <p:nvPr/>
          </p:nvSpPr>
          <p:spPr>
            <a:xfrm>
              <a:off x="6776947" y="1943049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4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1644F246-E571-3C43-B9CA-2E4485259097}"/>
                </a:ext>
              </a:extLst>
            </p:cNvPr>
            <p:cNvSpPr txBox="1"/>
            <p:nvPr/>
          </p:nvSpPr>
          <p:spPr>
            <a:xfrm>
              <a:off x="6580419" y="2844225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5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47B81570-FE8B-E046-86BD-326939344BDD}"/>
                </a:ext>
              </a:extLst>
            </p:cNvPr>
            <p:cNvSpPr txBox="1"/>
            <p:nvPr/>
          </p:nvSpPr>
          <p:spPr>
            <a:xfrm>
              <a:off x="6973475" y="1200073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6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4214DE-3011-964B-B52B-2CA2F3DAF2E4}"/>
                </a:ext>
              </a:extLst>
            </p:cNvPr>
            <p:cNvSpPr txBox="1"/>
            <p:nvPr/>
          </p:nvSpPr>
          <p:spPr>
            <a:xfrm>
              <a:off x="7076899" y="474451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7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053938C-97A4-C544-A1E8-4116A97DE966}"/>
                </a:ext>
              </a:extLst>
            </p:cNvPr>
            <p:cNvSpPr txBox="1"/>
            <p:nvPr/>
          </p:nvSpPr>
          <p:spPr>
            <a:xfrm>
              <a:off x="5093156" y="2159688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8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ECA3B89-F57D-1F40-A8AC-FA9241408118}"/>
                </a:ext>
              </a:extLst>
            </p:cNvPr>
            <p:cNvSpPr txBox="1"/>
            <p:nvPr/>
          </p:nvSpPr>
          <p:spPr>
            <a:xfrm>
              <a:off x="5381964" y="2744463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9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0EB6423-1614-F949-8631-5E0CE7AF1655}"/>
                </a:ext>
              </a:extLst>
            </p:cNvPr>
            <p:cNvSpPr txBox="1"/>
            <p:nvPr/>
          </p:nvSpPr>
          <p:spPr>
            <a:xfrm>
              <a:off x="5005267" y="1784848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10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95036F4-7E74-2740-A637-1D758D458714}"/>
                </a:ext>
              </a:extLst>
            </p:cNvPr>
            <p:cNvSpPr txBox="1"/>
            <p:nvPr/>
          </p:nvSpPr>
          <p:spPr>
            <a:xfrm>
              <a:off x="4792432" y="1305041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11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758E465D-4032-FA45-806B-F7317F86A426}"/>
                </a:ext>
              </a:extLst>
            </p:cNvPr>
            <p:cNvSpPr txBox="1"/>
            <p:nvPr/>
          </p:nvSpPr>
          <p:spPr>
            <a:xfrm>
              <a:off x="5909129" y="1943049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12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FD52BB4F-6201-2C41-85E3-F4025B306EFE}"/>
                </a:ext>
              </a:extLst>
            </p:cNvPr>
            <p:cNvSpPr txBox="1"/>
            <p:nvPr/>
          </p:nvSpPr>
          <p:spPr>
            <a:xfrm>
              <a:off x="5907444" y="2684028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13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E5F676E-25F3-D148-B102-7AAA46FA8A38}"/>
                </a:ext>
              </a:extLst>
            </p:cNvPr>
            <p:cNvSpPr txBox="1"/>
            <p:nvPr/>
          </p:nvSpPr>
          <p:spPr>
            <a:xfrm>
              <a:off x="5910432" y="125385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14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A6921BB8-13A8-2145-8F45-0CA96C784FAF}"/>
                </a:ext>
              </a:extLst>
            </p:cNvPr>
            <p:cNvSpPr txBox="1"/>
            <p:nvPr/>
          </p:nvSpPr>
          <p:spPr>
            <a:xfrm>
              <a:off x="5978972" y="697618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15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D88F9D9-AAB4-3346-9CD7-D7499F3398AB}"/>
                </a:ext>
              </a:extLst>
            </p:cNvPr>
            <p:cNvSpPr txBox="1"/>
            <p:nvPr/>
          </p:nvSpPr>
          <p:spPr>
            <a:xfrm>
              <a:off x="7530445" y="4131421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16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D674903-A6F9-D14F-B708-3914FDB67202}"/>
                </a:ext>
              </a:extLst>
            </p:cNvPr>
            <p:cNvSpPr txBox="1"/>
            <p:nvPr/>
          </p:nvSpPr>
          <p:spPr>
            <a:xfrm>
              <a:off x="6712277" y="4985504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17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24CCAF11-DBDF-894B-89D1-07F23508B9E6}"/>
                </a:ext>
              </a:extLst>
            </p:cNvPr>
            <p:cNvSpPr txBox="1"/>
            <p:nvPr/>
          </p:nvSpPr>
          <p:spPr>
            <a:xfrm>
              <a:off x="7951236" y="3532606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18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DBD9721-C36B-BB4A-985B-04E9F26F819E}"/>
                </a:ext>
              </a:extLst>
            </p:cNvPr>
            <p:cNvSpPr txBox="1"/>
            <p:nvPr/>
          </p:nvSpPr>
          <p:spPr>
            <a:xfrm>
              <a:off x="8475774" y="2936866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19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F640120-2D62-BB4A-9E35-22BB70B96778}"/>
                </a:ext>
              </a:extLst>
            </p:cNvPr>
            <p:cNvSpPr txBox="1"/>
            <p:nvPr/>
          </p:nvSpPr>
          <p:spPr>
            <a:xfrm>
              <a:off x="6476223" y="3622476"/>
              <a:ext cx="6014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/>
                <a:t>20</a:t>
              </a:r>
            </a:p>
          </p:txBody>
        </p:sp>
      </p:grpSp>
      <p:sp>
        <p:nvSpPr>
          <p:cNvPr id="48" name="Right Arrow 47">
            <a:extLst>
              <a:ext uri="{FF2B5EF4-FFF2-40B4-BE49-F238E27FC236}">
                <a16:creationId xmlns:a16="http://schemas.microsoft.com/office/drawing/2014/main" id="{3C55EB03-1A69-FE42-BD56-FA77B3EC7AFB}"/>
              </a:ext>
            </a:extLst>
          </p:cNvPr>
          <p:cNvSpPr/>
          <p:nvPr/>
        </p:nvSpPr>
        <p:spPr>
          <a:xfrm>
            <a:off x="5413133" y="2855847"/>
            <a:ext cx="1189334" cy="878013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9517CC-18C1-8B42-BDC2-1E006A8D02DD}"/>
              </a:ext>
            </a:extLst>
          </p:cNvPr>
          <p:cNvSpPr txBox="1"/>
          <p:nvPr/>
        </p:nvSpPr>
        <p:spPr>
          <a:xfrm>
            <a:off x="517523" y="5507441"/>
            <a:ext cx="49707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original </a:t>
            </a:r>
            <a:r>
              <a:rPr lang="en-US" sz="4000" dirty="0" err="1"/>
              <a:t>keypoint</a:t>
            </a:r>
            <a:r>
              <a:rPr lang="en-US" sz="4000" dirty="0"/>
              <a:t> labels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146452F-4608-094C-AD07-F1B6AF247CE3}"/>
              </a:ext>
            </a:extLst>
          </p:cNvPr>
          <p:cNvSpPr txBox="1"/>
          <p:nvPr/>
        </p:nvSpPr>
        <p:spPr>
          <a:xfrm>
            <a:off x="7241177" y="5492049"/>
            <a:ext cx="4301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new </a:t>
            </a:r>
            <a:r>
              <a:rPr lang="en-US" sz="4000" dirty="0" err="1"/>
              <a:t>keypoint</a:t>
            </a:r>
            <a:r>
              <a:rPr lang="en-US" sz="4000" dirty="0"/>
              <a:t> labels</a:t>
            </a:r>
          </a:p>
        </p:txBody>
      </p:sp>
      <p:pic>
        <p:nvPicPr>
          <p:cNvPr id="52" name="Picture 51" descr="A picture containing person, indoor, standing&#10;&#10;Description automatically generated">
            <a:extLst>
              <a:ext uri="{FF2B5EF4-FFF2-40B4-BE49-F238E27FC236}">
                <a16:creationId xmlns:a16="http://schemas.microsoft.com/office/drawing/2014/main" id="{41EF5888-DB46-5E4A-8B58-9C2D7A9CE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1443" y="2463078"/>
            <a:ext cx="2438400" cy="2438400"/>
          </a:xfrm>
          <a:prstGeom prst="rect">
            <a:avLst/>
          </a:prstGeom>
        </p:spPr>
      </p:pic>
      <p:pic>
        <p:nvPicPr>
          <p:cNvPr id="54" name="Picture 53" descr="A picture containing indoor, person, wall, computer&#10;&#10;Description automatically generated">
            <a:extLst>
              <a:ext uri="{FF2B5EF4-FFF2-40B4-BE49-F238E27FC236}">
                <a16:creationId xmlns:a16="http://schemas.microsoft.com/office/drawing/2014/main" id="{4B39C49B-742E-854F-BAD9-C81AEC465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3995764" y="2223475"/>
            <a:ext cx="4064000" cy="3048000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151495E7-CA92-C04B-AAC0-C78EE7B716F8}"/>
              </a:ext>
            </a:extLst>
          </p:cNvPr>
          <p:cNvSpPr txBox="1"/>
          <p:nvPr/>
        </p:nvSpPr>
        <p:spPr>
          <a:xfrm>
            <a:off x="11921198" y="4853753"/>
            <a:ext cx="1798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384 x 384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4CC135A-1E07-4940-8F94-E215392C391C}"/>
              </a:ext>
            </a:extLst>
          </p:cNvPr>
          <p:cNvSpPr txBox="1"/>
          <p:nvPr/>
        </p:nvSpPr>
        <p:spPr>
          <a:xfrm>
            <a:off x="-3071205" y="5261217"/>
            <a:ext cx="1798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640 x 480</a:t>
            </a:r>
          </a:p>
        </p:txBody>
      </p:sp>
    </p:spTree>
    <p:extLst>
      <p:ext uri="{BB962C8B-B14F-4D97-AF65-F5344CB8AC3E}">
        <p14:creationId xmlns:p14="http://schemas.microsoft.com/office/powerpoint/2010/main" val="233283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033028-7C64-474C-9C96-C055D1814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5485"/>
            <a:ext cx="12192000" cy="180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80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93</Words>
  <Application>Microsoft Macintosh PowerPoint</Application>
  <PresentationFormat>Widescreen</PresentationFormat>
  <Paragraphs>85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dcterms:created xsi:type="dcterms:W3CDTF">2019-04-03T00:02:12Z</dcterms:created>
  <dcterms:modified xsi:type="dcterms:W3CDTF">2019-04-10T18:19:25Z</dcterms:modified>
</cp:coreProperties>
</file>

<file path=docProps/thumbnail.jpeg>
</file>